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T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B9CF-A459-4A3D-96CF-3D0CB0591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7B7F0F-AF1A-4C75-813B-F94970394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A9280-7E1E-47C9-877F-8AC766B9E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5D66-FCF6-43F4-8DD4-712C6A251D7F}" type="datetimeFigureOut">
              <a:rPr lang="en-TZ" smtClean="0"/>
              <a:t>12/11/2021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4564-4B2C-4FDF-A2C2-F961ADF2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E17D9-EF32-4FE3-95C1-6A7CCC76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CADA-8C6C-4743-981D-B477AFB63FC4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404642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65DC-145C-497E-91F9-05FF97D97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673257-B21B-4D4B-A44D-FDF17D3B0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544D6-7F92-4DA0-AEAB-A8CBFC813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5D66-FCF6-43F4-8DD4-712C6A251D7F}" type="datetimeFigureOut">
              <a:rPr lang="en-TZ" smtClean="0"/>
              <a:t>12/11/2021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3B06C-E6AF-449C-A156-750EF78AB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E58EF-81E7-4AC4-BC20-B8E4E825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CADA-8C6C-4743-981D-B477AFB63FC4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403728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6D46FF-22CE-4F22-B3CD-B8050F065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67ECF-2556-4EFC-B340-27B7FB962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17639-4C50-4665-97D0-49A437926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5D66-FCF6-43F4-8DD4-712C6A251D7F}" type="datetimeFigureOut">
              <a:rPr lang="en-TZ" smtClean="0"/>
              <a:t>12/11/2021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0F70-A902-4FAF-AB15-3B610ADB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05E3B-FC7F-487C-B3E7-F8D10B59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CADA-8C6C-4743-981D-B477AFB63FC4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15943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1F270-5176-4C28-AC77-F7BE835F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C5EF7-23A2-41A3-8F7F-8E423B73C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7C1BE-6A7E-4E15-AB37-A63F25720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5D66-FCF6-43F4-8DD4-712C6A251D7F}" type="datetimeFigureOut">
              <a:rPr lang="en-TZ" smtClean="0"/>
              <a:t>12/11/2021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981D8-CD41-4021-BD50-D30427466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DB3C5-7ED1-45CF-810E-296A93DCA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CADA-8C6C-4743-981D-B477AFB63FC4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183563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47D2D-9156-451A-A00E-CFACE1D16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82B5F-AFA1-4234-AB22-42DC83FFC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63550-F894-4448-8235-7CCCA5096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5D66-FCF6-43F4-8DD4-712C6A251D7F}" type="datetimeFigureOut">
              <a:rPr lang="en-TZ" smtClean="0"/>
              <a:t>12/11/2021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DB8B3-FCAD-4678-99E0-793D9D1B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3B2E3-3261-433A-963A-4484D2369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CADA-8C6C-4743-981D-B477AFB63FC4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414606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AE45E-BA69-4634-B2A3-634D6F8E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AA6F9-E345-4987-B8FB-74BA5E456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0D106-5CF9-4434-A18B-B57260932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DD816-6400-4C0C-A71D-4A02C2DF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5D66-FCF6-43F4-8DD4-712C6A251D7F}" type="datetimeFigureOut">
              <a:rPr lang="en-TZ" smtClean="0"/>
              <a:t>12/11/2021</a:t>
            </a:fld>
            <a:endParaRPr lang="en-T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E4235-A5A4-4B84-B5AA-403221D18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A75E9-C2DB-4FB9-BE27-A17E4B7E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CADA-8C6C-4743-981D-B477AFB63FC4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2461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DD14D-8957-438B-9F67-2261F438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BA7CE-4E5B-4F9C-B73B-6EF947100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C2C39-0F80-4E6E-9971-B9C1560E5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382848-AE21-4E9C-9E55-655866D9B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A40B3-8A12-4434-B18E-1C396250CB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9EF761-679F-4C11-8D52-ADB6B53C6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5D66-FCF6-43F4-8DD4-712C6A251D7F}" type="datetimeFigureOut">
              <a:rPr lang="en-TZ" smtClean="0"/>
              <a:t>12/11/2021</a:t>
            </a:fld>
            <a:endParaRPr lang="en-T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286F2-2114-471B-991B-46DA909A3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33B151-4FAE-48E4-ABBB-19DF4C013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CADA-8C6C-4743-981D-B477AFB63FC4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2206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8EE99-27D9-4314-87AE-9D04AC8FC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E7854-29B1-4A89-9847-76174C67C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5D66-FCF6-43F4-8DD4-712C6A251D7F}" type="datetimeFigureOut">
              <a:rPr lang="en-TZ" smtClean="0"/>
              <a:t>12/11/2021</a:t>
            </a:fld>
            <a:endParaRPr lang="en-T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478E89-5838-4C9D-ADB7-941A67DD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5CE36-E07D-46E7-AAA6-02CECF42E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CADA-8C6C-4743-981D-B477AFB63FC4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49025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58C64D-C532-4BB6-BD42-8ED639447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5D66-FCF6-43F4-8DD4-712C6A251D7F}" type="datetimeFigureOut">
              <a:rPr lang="en-TZ" smtClean="0"/>
              <a:t>12/11/2021</a:t>
            </a:fld>
            <a:endParaRPr lang="en-T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19320-3E3A-49CE-B107-30BE9E4E5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C727C-0DE5-4CD7-BCEF-650FD977C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CADA-8C6C-4743-981D-B477AFB63FC4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17300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B3703-B07B-4AD1-90C6-6E266D494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4FFAD-196E-4A02-9421-BE3848922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D19F1-7010-4159-8D38-F2E97512E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7E726-C060-470F-B844-2E7EBE32A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5D66-FCF6-43F4-8DD4-712C6A251D7F}" type="datetimeFigureOut">
              <a:rPr lang="en-TZ" smtClean="0"/>
              <a:t>12/11/2021</a:t>
            </a:fld>
            <a:endParaRPr lang="en-T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1EA2F-6D1B-4EC5-9C30-46175F95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64847-CF8D-4702-AC6E-A1BAB153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CADA-8C6C-4743-981D-B477AFB63FC4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43501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338FA-EA95-4846-8BDA-0238CEA23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889B03-E5F1-4AA7-B692-92E0D83BA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FF8F4-CDC2-4420-8B96-E7299A97F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96645-E775-43E4-80B5-7FDC58F0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5D66-FCF6-43F4-8DD4-712C6A251D7F}" type="datetimeFigureOut">
              <a:rPr lang="en-TZ" smtClean="0"/>
              <a:t>12/11/2021</a:t>
            </a:fld>
            <a:endParaRPr lang="en-T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30D0D-AF07-40CF-804C-64BA7B0E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38D27-92C0-46DE-9FE5-FCA23261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CADA-8C6C-4743-981D-B477AFB63FC4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11424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B86BF1-A743-48DE-A8D0-DAA8999F8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38B17-9397-44C8-B748-C2E8466ED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C4A95-1F3E-4516-A935-D7D5209D1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25D66-FCF6-43F4-8DD4-712C6A251D7F}" type="datetimeFigureOut">
              <a:rPr lang="en-TZ" smtClean="0"/>
              <a:t>12/11/2021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85F12-E40E-4269-9137-50BB0BB81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EAB25-0234-4B8A-97D0-A7B44EFCA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8CADA-8C6C-4743-981D-B477AFB63FC4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73641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2D7C4-9C10-4CA1-877F-AB4B1D974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582036"/>
            <a:ext cx="9144000" cy="872692"/>
          </a:xfrm>
        </p:spPr>
        <p:txBody>
          <a:bodyPr>
            <a:normAutofit fontScale="90000"/>
          </a:bodyPr>
          <a:lstStyle/>
          <a:p>
            <a:r>
              <a:rPr lang="en-GB" sz="6700" b="1" dirty="0"/>
              <a:t>La Danza </a:t>
            </a:r>
            <a:r>
              <a:rPr lang="en-GB" sz="2000" b="1" dirty="0"/>
              <a:t>  Ian Ray Shoo</a:t>
            </a:r>
            <a:endParaRPr lang="en-TZ" sz="2000" b="1" dirty="0"/>
          </a:p>
        </p:txBody>
      </p:sp>
      <p:pic>
        <p:nvPicPr>
          <p:cNvPr id="1030" name="Picture 6" descr="Maasai People - World History Encyclopedia">
            <a:extLst>
              <a:ext uri="{FF2B5EF4-FFF2-40B4-BE49-F238E27FC236}">
                <a16:creationId xmlns:a16="http://schemas.microsoft.com/office/drawing/2014/main" id="{B3F531C7-0E9E-4DB0-9ADF-FFFAA8F7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95" y="1454728"/>
            <a:ext cx="9607409" cy="53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562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AA6C-BA05-4752-B1A0-DB3AAD194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Quindi</a:t>
            </a:r>
            <a:r>
              <a:rPr lang="en-GB" dirty="0"/>
              <a:t> </a:t>
            </a:r>
            <a:r>
              <a:rPr lang="en-GB" dirty="0" err="1"/>
              <a:t>pianteremo</a:t>
            </a:r>
            <a:r>
              <a:rPr lang="en-GB" dirty="0"/>
              <a:t> le </a:t>
            </a:r>
            <a:r>
              <a:rPr lang="en-GB" dirty="0" err="1"/>
              <a:t>arachidi</a:t>
            </a:r>
            <a:r>
              <a:rPr lang="en-GB" dirty="0"/>
              <a:t>?</a:t>
            </a:r>
            <a:endParaRPr lang="en-TZ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18010F2-B13C-479D-9EF1-D182706A8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256" y="1690688"/>
            <a:ext cx="5463488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54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1CFFD-0E07-421B-9996-63B7CCC60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Due </a:t>
            </a:r>
            <a:r>
              <a:rPr lang="en-GB" dirty="0" err="1"/>
              <a:t>casi</a:t>
            </a:r>
            <a:endParaRPr lang="en-T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D57A3-D340-43A6-AFE7-8AFDEADE4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it-IT" dirty="0"/>
              <a:t>I primi nomadi del </a:t>
            </a:r>
            <a:r>
              <a:rPr lang="it-IT" dirty="0" err="1"/>
              <a:t>sahara</a:t>
            </a:r>
            <a:r>
              <a:rPr lang="it-IT" dirty="0"/>
              <a:t> si sono adattati e hanno mitigato il cambiamento climatico innovando l'addomesticamento degli animali.</a:t>
            </a:r>
          </a:p>
          <a:p>
            <a:endParaRPr lang="it-IT" dirty="0"/>
          </a:p>
          <a:p>
            <a:r>
              <a:rPr lang="it-IT" dirty="0"/>
              <a:t>Il governo della Tanzania ha trascurato le pratiche culturali per avventurarsi nel turismo e questo ha creato problemi.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5232B-52F2-4E92-BD75-C56C417A1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78619"/>
            <a:ext cx="5182049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72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2EB69-CDEE-4A7B-9EFE-F5627AE7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Grazie</a:t>
            </a:r>
            <a:endParaRPr lang="en-T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28D73-B620-4310-8D52-044172A31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71"/>
            <a:ext cx="12195040" cy="42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46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0F9E6-34CB-49CC-9288-91BEA0D48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Epoca</a:t>
            </a:r>
            <a:r>
              <a:rPr lang="en-GB" dirty="0"/>
              <a:t> </a:t>
            </a:r>
            <a:r>
              <a:rPr lang="en-GB" dirty="0" err="1"/>
              <a:t>Olocenica</a:t>
            </a:r>
            <a:endParaRPr lang="en-T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7B0A1-339B-4A83-916D-780FA9E2E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</p:spPr>
        <p:txBody>
          <a:bodyPr/>
          <a:lstStyle/>
          <a:p>
            <a:r>
              <a:rPr lang="it-IT" dirty="0"/>
              <a:t>Circa 11,000 anni fa</a:t>
            </a:r>
          </a:p>
          <a:p>
            <a:r>
              <a:rPr lang="it-IT" dirty="0"/>
              <a:t>Il Sahara, una volta sempreverde, ha iniziato il suo viaggio verso il deserto (Cambiamenti climatici)</a:t>
            </a:r>
          </a:p>
          <a:p>
            <a:r>
              <a:rPr lang="it-IT" dirty="0"/>
              <a:t>Con meno sicurezza alimentare, l'uomo addomesticò gli animali (mitigazioni, adattamenti).</a:t>
            </a:r>
          </a:p>
          <a:p>
            <a:r>
              <a:rPr lang="it-IT" dirty="0"/>
              <a:t>La nascita della pastorizia nomade.</a:t>
            </a:r>
          </a:p>
          <a:p>
            <a:endParaRPr lang="en-TZ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CDDCB60F-3B3A-4880-A859-31C8A596D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44868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64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5661C-BD72-481C-86B1-97E422A9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</a:t>
            </a:r>
            <a:r>
              <a:rPr lang="en-GB" dirty="0" err="1"/>
              <a:t>Popoli</a:t>
            </a:r>
            <a:r>
              <a:rPr lang="en-GB" dirty="0"/>
              <a:t> Maasai</a:t>
            </a:r>
            <a:endParaRPr lang="en-T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C661A-90BA-403B-9889-19A4F5B5F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GB" dirty="0" err="1"/>
              <a:t>Pastori</a:t>
            </a:r>
            <a:r>
              <a:rPr lang="en-GB" dirty="0"/>
              <a:t> </a:t>
            </a:r>
            <a:r>
              <a:rPr lang="en-GB" dirty="0" err="1"/>
              <a:t>nomadi</a:t>
            </a:r>
            <a:r>
              <a:rPr lang="en-GB" dirty="0"/>
              <a:t> in Tanzania e Kenya</a:t>
            </a:r>
          </a:p>
          <a:p>
            <a:r>
              <a:rPr lang="en-GB" dirty="0"/>
              <a:t>Dal Sudan del Sud</a:t>
            </a:r>
          </a:p>
          <a:p>
            <a:r>
              <a:rPr lang="en-GB" dirty="0"/>
              <a:t>Culture – </a:t>
            </a:r>
            <a:r>
              <a:rPr lang="en-GB" dirty="0" err="1"/>
              <a:t>conoscenze</a:t>
            </a:r>
            <a:r>
              <a:rPr lang="en-GB" dirty="0"/>
              <a:t> – </a:t>
            </a:r>
            <a:r>
              <a:rPr lang="en-GB" dirty="0" err="1"/>
              <a:t>pratiche</a:t>
            </a:r>
            <a:r>
              <a:rPr lang="en-GB" dirty="0"/>
              <a:t>.</a:t>
            </a:r>
          </a:p>
          <a:p>
            <a:r>
              <a:rPr lang="en-GB" dirty="0" err="1"/>
              <a:t>Attraverso</a:t>
            </a:r>
            <a:r>
              <a:rPr lang="en-GB" dirty="0"/>
              <a:t> </a:t>
            </a:r>
            <a:r>
              <a:rPr lang="en-GB" dirty="0" err="1"/>
              <a:t>questi</a:t>
            </a:r>
            <a:r>
              <a:rPr lang="en-GB" dirty="0"/>
              <a:t>, il </a:t>
            </a:r>
            <a:r>
              <a:rPr lang="en-GB" dirty="0" err="1"/>
              <a:t>popolo</a:t>
            </a:r>
            <a:r>
              <a:rPr lang="en-GB" dirty="0"/>
              <a:t> Maasai </a:t>
            </a:r>
            <a:r>
              <a:rPr lang="en-GB" dirty="0" err="1"/>
              <a:t>vivevano</a:t>
            </a:r>
            <a:r>
              <a:rPr lang="en-GB" dirty="0"/>
              <a:t> e </a:t>
            </a:r>
            <a:r>
              <a:rPr lang="en-GB" dirty="0" err="1"/>
              <a:t>hanno</a:t>
            </a:r>
            <a:r>
              <a:rPr lang="en-GB" dirty="0"/>
              <a:t> </a:t>
            </a:r>
            <a:r>
              <a:rPr lang="en-GB" dirty="0" err="1"/>
              <a:t>mantenuto</a:t>
            </a:r>
            <a:r>
              <a:rPr lang="en-GB" dirty="0"/>
              <a:t> la Savana</a:t>
            </a:r>
            <a:endParaRPr lang="en-T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4F8F2-E7E5-45AF-B04E-3B64D1D28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776" y="3942556"/>
            <a:ext cx="5182049" cy="2700762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8168C558-9BD5-45B6-9A72-AA22E13CD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7906"/>
            <a:ext cx="51816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31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18540-6915-457E-9293-70CF09EA0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870"/>
            <a:ext cx="10515600" cy="1089603"/>
          </a:xfrm>
        </p:spPr>
        <p:txBody>
          <a:bodyPr/>
          <a:lstStyle/>
          <a:p>
            <a:r>
              <a:rPr lang="en-GB" dirty="0"/>
              <a:t>La Savana</a:t>
            </a:r>
            <a:endParaRPr lang="en-T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BBF2A-6C53-4D4E-BC83-ACED8EF79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it-IT" dirty="0"/>
              <a:t>Pochi alberi</a:t>
            </a:r>
          </a:p>
          <a:p>
            <a:r>
              <a:rPr lang="it-IT" dirty="0"/>
              <a:t>La luce del sole che raggiunge il terreno</a:t>
            </a:r>
          </a:p>
          <a:p>
            <a:r>
              <a:rPr lang="it-IT" dirty="0"/>
              <a:t>Flora ricca e diversificata </a:t>
            </a:r>
          </a:p>
          <a:p>
            <a:r>
              <a:rPr lang="it-IT" dirty="0"/>
              <a:t>Spazi aperti, ideali per la velocità</a:t>
            </a:r>
          </a:p>
          <a:p>
            <a:r>
              <a:rPr lang="it-IT" dirty="0"/>
              <a:t>colore marrone, mimetizzazione</a:t>
            </a:r>
          </a:p>
          <a:p>
            <a:r>
              <a:rPr lang="it-IT" dirty="0"/>
              <a:t>……Ma chi trita questo ecosistema in modo che gli alberi non sovraffollino il posto?</a:t>
            </a:r>
            <a:endParaRPr lang="en-TZ" dirty="0"/>
          </a:p>
        </p:txBody>
      </p:sp>
      <p:pic>
        <p:nvPicPr>
          <p:cNvPr id="3076" name="Picture 4" descr="When tree planting actually damages ecosystems">
            <a:extLst>
              <a:ext uri="{FF2B5EF4-FFF2-40B4-BE49-F238E27FC236}">
                <a16:creationId xmlns:a16="http://schemas.microsoft.com/office/drawing/2014/main" id="{6BC8EE3B-CF85-441E-8BB4-B2425B509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43671"/>
            <a:ext cx="4946072" cy="278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daptations of Cheetahs to Live in a Savanna">
            <a:extLst>
              <a:ext uri="{FF2B5EF4-FFF2-40B4-BE49-F238E27FC236}">
                <a16:creationId xmlns:a16="http://schemas.microsoft.com/office/drawing/2014/main" id="{133E4656-7F7D-40E8-B4B0-83F726C19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25482"/>
            <a:ext cx="4087091" cy="26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48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9D842-7762-4B0C-B08E-F622D5478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Danza</a:t>
            </a:r>
            <a:endParaRPr lang="en-TZ" dirty="0"/>
          </a:p>
        </p:txBody>
      </p:sp>
      <p:pic>
        <p:nvPicPr>
          <p:cNvPr id="2050" name="Picture 2" descr="What Is the Food Chain in the Savanna?">
            <a:extLst>
              <a:ext uri="{FF2B5EF4-FFF2-40B4-BE49-F238E27FC236}">
                <a16:creationId xmlns:a16="http://schemas.microsoft.com/office/drawing/2014/main" id="{1070F629-E41D-4FAC-ABC9-2B0FE38F20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936" y="1516929"/>
            <a:ext cx="8846127" cy="497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06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6A204-2EB3-4325-9821-3573EF66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Danza</a:t>
            </a:r>
            <a:endParaRPr lang="en-T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FECF6-A6F9-4791-9267-F608872F7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75218" cy="4351338"/>
          </a:xfrm>
        </p:spPr>
        <p:txBody>
          <a:bodyPr/>
          <a:lstStyle/>
          <a:p>
            <a:r>
              <a:rPr lang="it-IT" dirty="0"/>
              <a:t>Movimenti interpolati tra elefanti e bestiame</a:t>
            </a:r>
          </a:p>
          <a:p>
            <a:r>
              <a:rPr lang="it-IT" dirty="0"/>
              <a:t>Dove ci sono le </a:t>
            </a:r>
            <a:r>
              <a:rPr lang="it-IT" dirty="0" err="1"/>
              <a:t>Maasai</a:t>
            </a:r>
            <a:r>
              <a:rPr lang="it-IT" dirty="0"/>
              <a:t> gli alberi crescono</a:t>
            </a:r>
          </a:p>
          <a:p>
            <a:r>
              <a:rPr lang="it-IT" dirty="0"/>
              <a:t>Dove ci sono gli elefanti l’erba cresce</a:t>
            </a:r>
          </a:p>
          <a:p>
            <a:r>
              <a:rPr lang="en-GB" dirty="0"/>
              <a:t>Poi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scambiano</a:t>
            </a:r>
            <a:r>
              <a:rPr lang="en-GB" dirty="0"/>
              <a:t> I </a:t>
            </a:r>
            <a:r>
              <a:rPr lang="en-GB" dirty="0" err="1"/>
              <a:t>posti</a:t>
            </a:r>
            <a:endParaRPr lang="en-TZ" dirty="0"/>
          </a:p>
        </p:txBody>
      </p:sp>
    </p:spTree>
    <p:extLst>
      <p:ext uri="{BB962C8B-B14F-4D97-AF65-F5344CB8AC3E}">
        <p14:creationId xmlns:p14="http://schemas.microsoft.com/office/powerpoint/2010/main" val="3120730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62960-A938-4532-8C3E-40DEA5AB6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Danza</a:t>
            </a:r>
            <a:endParaRPr lang="en-T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368C5-2E60-4D95-AB2D-59B02EA92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</p:spPr>
        <p:txBody>
          <a:bodyPr/>
          <a:lstStyle/>
          <a:p>
            <a:r>
              <a:rPr lang="en-GB" dirty="0"/>
              <a:t>Fuoco</a:t>
            </a:r>
          </a:p>
          <a:p>
            <a:r>
              <a:rPr lang="it-IT" dirty="0"/>
              <a:t>I Masai accendevano fuochi nella savana per prevenire la diffusione dei tic al bestiame e di conseguenza agli altri animali selvatici; per accelerare la decomposizione della materia organica; e anche per mantenere la freschezza dell'erba.</a:t>
            </a:r>
            <a:endParaRPr lang="en-TZ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17DF8F2-A9DB-4636-8894-16283269C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24839"/>
            <a:ext cx="4461164" cy="29764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FF772F-8B9F-4A8E-B3AD-75EFAD175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4001293"/>
            <a:ext cx="4461164" cy="284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93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91150-045F-42A6-B9A1-528280295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Conservazione</a:t>
            </a:r>
            <a:r>
              <a:rPr lang="en-GB" dirty="0"/>
              <a:t> e Turismo</a:t>
            </a:r>
            <a:endParaRPr lang="en-T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FD2CC-CB36-490C-B314-76C36A3D5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GB" dirty="0"/>
              <a:t>Caccia </a:t>
            </a:r>
            <a:r>
              <a:rPr lang="en-GB" dirty="0" err="1"/>
              <a:t>dei</a:t>
            </a:r>
            <a:r>
              <a:rPr lang="en-GB" dirty="0"/>
              <a:t> Maasai</a:t>
            </a:r>
          </a:p>
          <a:p>
            <a:r>
              <a:rPr lang="en-GB" dirty="0" err="1"/>
              <a:t>Creazione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parchi</a:t>
            </a:r>
            <a:r>
              <a:rPr lang="en-GB" dirty="0"/>
              <a:t> </a:t>
            </a:r>
            <a:r>
              <a:rPr lang="en-GB" dirty="0" err="1"/>
              <a:t>nazioali</a:t>
            </a:r>
            <a:r>
              <a:rPr lang="en-GB" dirty="0"/>
              <a:t>,</a:t>
            </a:r>
            <a:br>
              <a:rPr lang="en-GB" dirty="0"/>
            </a:br>
            <a:r>
              <a:rPr lang="en-GB" dirty="0"/>
              <a:t>Serengeti, Ngorongoro etc.</a:t>
            </a:r>
          </a:p>
          <a:p>
            <a:r>
              <a:rPr lang="en-GB" dirty="0" err="1"/>
              <a:t>Reddito</a:t>
            </a:r>
            <a:r>
              <a:rPr lang="en-GB" dirty="0"/>
              <a:t> </a:t>
            </a:r>
            <a:r>
              <a:rPr lang="en-GB" dirty="0" err="1"/>
              <a:t>nazionale</a:t>
            </a:r>
            <a:r>
              <a:rPr lang="en-GB" dirty="0"/>
              <a:t> (National income)</a:t>
            </a:r>
            <a:endParaRPr lang="en-TZ" dirty="0"/>
          </a:p>
        </p:txBody>
      </p:sp>
    </p:spTree>
    <p:extLst>
      <p:ext uri="{BB962C8B-B14F-4D97-AF65-F5344CB8AC3E}">
        <p14:creationId xmlns:p14="http://schemas.microsoft.com/office/powerpoint/2010/main" val="3489855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EB10B-C271-472E-9931-F5D059F44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Impatti</a:t>
            </a:r>
            <a:endParaRPr lang="en-T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63167-79F9-4230-9503-AE1096A92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r>
              <a:rPr lang="en-GB" dirty="0"/>
              <a:t>Perdita di </a:t>
            </a:r>
            <a:r>
              <a:rPr lang="en-GB" dirty="0" err="1"/>
              <a:t>diversita</a:t>
            </a:r>
            <a:r>
              <a:rPr lang="en-GB" dirty="0"/>
              <a:t>’ </a:t>
            </a:r>
            <a:r>
              <a:rPr lang="en-GB" dirty="0" err="1"/>
              <a:t>vegetale</a:t>
            </a:r>
            <a:r>
              <a:rPr lang="en-GB" dirty="0"/>
              <a:t> e </a:t>
            </a:r>
            <a:r>
              <a:rPr lang="en-GB" dirty="0" err="1"/>
              <a:t>aridificazione</a:t>
            </a:r>
            <a:endParaRPr lang="en-GB" dirty="0"/>
          </a:p>
          <a:p>
            <a:r>
              <a:rPr lang="it-IT" dirty="0"/>
              <a:t>Distruzione dei </a:t>
            </a:r>
            <a:r>
              <a:rPr lang="it-IT" dirty="0" err="1"/>
              <a:t>modeli</a:t>
            </a:r>
            <a:r>
              <a:rPr lang="it-IT" dirty="0"/>
              <a:t> ecosistemici</a:t>
            </a:r>
          </a:p>
          <a:p>
            <a:r>
              <a:rPr lang="it-IT" dirty="0"/>
              <a:t>Disintegrazione socio-culturale (migrazione rurale-urbana, separazioni familiari)</a:t>
            </a:r>
          </a:p>
          <a:p>
            <a:r>
              <a:rPr lang="it-IT" dirty="0"/>
              <a:t>Disintegrazione economica (perdita di un'importante fonte di reddito)</a:t>
            </a:r>
          </a:p>
          <a:p>
            <a:r>
              <a:rPr lang="it-IT" dirty="0"/>
              <a:t>Accaparramento delle terre (da parte di compagnie internazionali per scopi turistici; che porta a ulteriori sfratti)</a:t>
            </a:r>
          </a:p>
        </p:txBody>
      </p:sp>
    </p:spTree>
    <p:extLst>
      <p:ext uri="{BB962C8B-B14F-4D97-AF65-F5344CB8AC3E}">
        <p14:creationId xmlns:p14="http://schemas.microsoft.com/office/powerpoint/2010/main" val="1521952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315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La Danza   Ian Ray Shoo</vt:lpstr>
      <vt:lpstr>Epoca Olocenica</vt:lpstr>
      <vt:lpstr>I Popoli Maasai</vt:lpstr>
      <vt:lpstr>La Savana</vt:lpstr>
      <vt:lpstr>La Danza</vt:lpstr>
      <vt:lpstr>La Danza</vt:lpstr>
      <vt:lpstr>La Danza</vt:lpstr>
      <vt:lpstr>Conservazione e Turismo</vt:lpstr>
      <vt:lpstr>Gli Impatti</vt:lpstr>
      <vt:lpstr>Quindi pianteremo le arachidi?</vt:lpstr>
      <vt:lpstr>Due casi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Danza</dc:title>
  <dc:creator>Ian Ray Shoo</dc:creator>
  <cp:lastModifiedBy>Ian Ray Shoo</cp:lastModifiedBy>
  <cp:revision>5</cp:revision>
  <dcterms:created xsi:type="dcterms:W3CDTF">2021-11-12T18:47:13Z</dcterms:created>
  <dcterms:modified xsi:type="dcterms:W3CDTF">2021-11-12T19:50:46Z</dcterms:modified>
</cp:coreProperties>
</file>